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491991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8-10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22-24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5-10 м/с. Температура воздуха 6-8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34376" y="325878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12149" y="217508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742DB4AE-7284-0BA5-1A7E-0B8B6D6903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00618"/>
              </p:ext>
            </p:extLst>
          </p:nvPr>
        </p:nvGraphicFramePr>
        <p:xfrm>
          <a:off x="5065507" y="399644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28480</TotalTime>
  <Words>687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4808</cp:revision>
  <cp:lastPrinted>2026-04-01T06:23:53Z</cp:lastPrinted>
  <dcterms:created xsi:type="dcterms:W3CDTF">2018-03-27T06:03:00Z</dcterms:created>
  <dcterms:modified xsi:type="dcterms:W3CDTF">2026-05-02T05:55:49Z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